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56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3C4B-DEEB-4095-92B8-8DBD0EA8C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0992C-8FCE-4DE9-B172-93D004EF7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F9693-F75C-48C2-A0AE-AA6647CB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8037-ACCC-4594-BF30-EA4D69B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AFDA2-7108-47C1-8642-44E1F040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28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E9F4-0CE7-457E-B1FE-BAC3FDEB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2F436-08CB-4B07-814B-0C4E36CB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CC098-E81E-4C32-977A-EA183B65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4E50A-270B-472A-B003-A7A82EB25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239CD-EA2D-4E56-9467-E7FED325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86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5D5DB2-0A6E-46C1-9C05-D05D48AB7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30CEF-96FF-44E2-9D83-CFF1ED237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8EA60-DD23-4E8E-8B7C-90E38CCC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2EF26-566B-4B6B-956E-D7E421EB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07A98-85A2-4609-A0CB-807DD7CF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07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E8F7-55BA-49F1-8D45-DE918A42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F905-53F9-431F-9489-2C170155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FFF75-532A-4BAF-B73B-C47C7E5A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3BD8-096E-4118-B3D4-A6386A89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17C5D-FDFD-48C4-B582-B9C590F0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71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8308-1237-4D49-BFCA-98CCE31A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9D9DC-92E0-4BE1-A86E-C130AFEE1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28DDF-4E35-4231-BA91-4C3FA3FC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E495-C04D-4300-ACBB-FB21A36F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EAAEF-BEF4-4FEB-BD45-53C7DB0C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67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5E81-B654-4CBB-8B6F-5AE76E87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F141B-E3A6-4826-B539-A45C0031A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F1D0A-6AC4-4830-AD07-E9C164671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D53F3-497F-4929-AB4C-B6463BC1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974A1-F748-4BA8-AECB-2128A885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5B4E3-2498-4C86-B904-884F1E58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09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046-BD71-4B91-91BE-0A0775EB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80D73-18EA-4A1B-93B1-28270C9A2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665B3-C3C9-42E2-A98E-E00AB0853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B4536-2153-45A9-A2DB-7F73F26CD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97600-1367-4C3E-8DE4-E8D4F1AD0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20720A-4BD6-4B36-9C71-0DA5EDC0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042DAE-BBF5-494E-9529-6A419986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1DBDE5-47E6-4706-A1A4-9A04A320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71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4796-8822-4A20-B2F4-3BCE2145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59873A-454D-4FF0-B61F-2112E8AD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71094-847D-491F-8AE6-4A384770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36162-C1F4-4B8D-9FFC-7F9ED03A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04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EC22DD-98D3-4DF5-97A7-3484CE51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58ABF-BA87-4263-ADD7-B465B95BA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2605C-A826-4BCB-8CDB-C1279A3F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54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37E3-4BBA-4036-928B-B1A9AE73A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150DF-218E-46EF-8F84-18917933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44954-8EF8-4367-9BD4-D3A876D2B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5D673-2C02-44FC-8A73-F6E43FB77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8B6A8-8A64-4DD2-A5B6-13F498C0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E34F4-9307-473D-BA31-178A5110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66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642A-CD0A-4BBA-92CF-E609CD1A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2E90E-962B-4653-9721-E40C6DE57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89E84-E049-46EF-975C-63738DFD8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087D7-7FA6-46F1-B9C5-0767249D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44CEA-E536-4F97-880C-C3E81C77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16833-50B7-4158-98C9-563DCDFB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91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6C7F12-193A-4C9F-A7FB-804D63DB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CDD53-0507-4AD6-BE9C-71FDC6D5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8A784-7474-4306-8896-906C13939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A4C19-9DC1-431B-A65C-03FA9D0D1B01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458AF-1953-4E1B-B845-86123CEAF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CD98-A6F0-42AD-A02A-B876B50CA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2748F-C61C-4D99-9A5C-17017F59E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01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7454-1822-40E4-AF66-CD436D80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66293-A701-4EB5-8037-62749CD17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CC4A9-02EF-4104-BC5E-42CF9DAF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0356A9-AB22-4E68-855A-4BB8302420C6}"/>
              </a:ext>
            </a:extLst>
          </p:cNvPr>
          <p:cNvSpPr txBox="1"/>
          <p:nvPr/>
        </p:nvSpPr>
        <p:spPr>
          <a:xfrm>
            <a:off x="542333" y="1885556"/>
            <a:ext cx="5215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Bahnschrift Light" panose="020B0502040204020203" pitchFamily="34" charset="0"/>
              </a:rPr>
              <a:t>Agenda:</a:t>
            </a:r>
          </a:p>
          <a:p>
            <a:endParaRPr lang="en-IN" dirty="0">
              <a:latin typeface="Bahnschrift Light" panose="020B0502040204020203" pitchFamily="34" charset="0"/>
            </a:endParaRPr>
          </a:p>
          <a:p>
            <a:r>
              <a:rPr lang="en-IN" dirty="0">
                <a:latin typeface="Bahnschrift Light" panose="020B0502040204020203" pitchFamily="34" charset="0"/>
              </a:rPr>
              <a:t>What is Kubernetes?</a:t>
            </a:r>
          </a:p>
          <a:p>
            <a:r>
              <a:rPr lang="en-IN" dirty="0">
                <a:latin typeface="Bahnschrift Light" panose="020B0502040204020203" pitchFamily="34" charset="0"/>
              </a:rPr>
              <a:t>Why Kubernetes?</a:t>
            </a:r>
          </a:p>
          <a:p>
            <a:r>
              <a:rPr lang="en-IN" dirty="0">
                <a:latin typeface="Bahnschrift Light" panose="020B0502040204020203" pitchFamily="34" charset="0"/>
              </a:rPr>
              <a:t>Features of Kubernetes</a:t>
            </a:r>
          </a:p>
          <a:p>
            <a:r>
              <a:rPr lang="en-IN" dirty="0">
                <a:latin typeface="Bahnschrift Light" panose="020B0502040204020203" pitchFamily="34" charset="0"/>
              </a:rPr>
              <a:t>Deploy Spring Boot, MySQL application on K8S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077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B5E7-9A64-45DB-9EF0-6C6E4963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038CD-6A9F-4377-A4A1-F70EAE76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6F06E-FDD6-4391-B765-C1ACC986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021"/>
            <a:ext cx="12192000" cy="610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7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27A6-1AC9-4C79-A362-155751D1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B216-0A4D-4924-B6B4-E3078E9C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0C0DB-FE0E-48CF-ACEA-07855790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2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56C5-B8C7-42B3-BA36-0B1A137A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D6CCA-37C3-4A93-B29D-9542437B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3A8CD-7248-4197-A958-F21556CD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519"/>
            <a:ext cx="12192000" cy="58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5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A904-B80A-4811-BF9A-6B7E08D9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5376-D0DC-4A8F-860C-19D87CBE0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500A5-27CA-4894-B73B-A15B2FB62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81312-BBE6-4E3F-9CD5-4C254D5EA18C}"/>
              </a:ext>
            </a:extLst>
          </p:cNvPr>
          <p:cNvSpPr txBox="1"/>
          <p:nvPr/>
        </p:nvSpPr>
        <p:spPr>
          <a:xfrm>
            <a:off x="1330610" y="5240458"/>
            <a:ext cx="4857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highlight>
                  <a:srgbClr val="FF0000"/>
                </a:highlight>
              </a:rPr>
              <a:t>Max limit 1 mb to store secrets  </a:t>
            </a:r>
          </a:p>
        </p:txBody>
      </p:sp>
    </p:spTree>
    <p:extLst>
      <p:ext uri="{BB962C8B-B14F-4D97-AF65-F5344CB8AC3E}">
        <p14:creationId xmlns:p14="http://schemas.microsoft.com/office/powerpoint/2010/main" val="85155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D9578F-D2E5-494D-9189-3E03AC75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67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E7088E-C6D4-4C31-8372-4253FD45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4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5BF8-FAEB-4293-8B35-DD53AC8B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D46C0-C533-42DB-B239-8D384FFEC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A737-2B94-490D-906D-E6800D19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7DE8-035E-424F-B80C-72137D4E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9DD0-6AC9-4BFD-B3AF-7350B30EA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90E4F-9CE2-4B23-BD2A-3B8822D1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3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AEE5-4972-477D-97B2-7754A07F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9E705-1EA1-42EF-9E2A-0F33A2E1C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2172B-B22A-40DA-9532-A71CA138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0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C644-0704-4E4B-8AA5-C433F3021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A03D2-BC0F-43B3-9CD2-03E84733F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958FA-8820-494B-816A-FFA43950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9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279D-D96F-4B4A-B1C6-A947F321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48E79-1D68-4E20-9C13-878F146D4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FB7EE-830F-49FF-AA7F-46F884544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6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2D26-7B37-497C-AD48-39C12FE8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FB1B8-90ED-42E4-B085-979C58662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543D7-1CCB-473E-BB69-B4B86262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18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F9AB-3882-4A0D-BBE8-9993ACFF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B660-DFA9-4174-8160-003809C3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15F9B-D0E9-4336-BE9B-5B3ED2F7B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3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39E3C-9069-4E9A-A2A3-20F93FF14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65820-CED2-4A2D-969D-6FBF9781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343"/>
            <a:ext cx="12192000" cy="58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A925-7659-4D6E-AD17-5F7DDBB52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81CFD-3AC7-4443-823A-0E023EA3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570"/>
            <a:ext cx="12192000" cy="61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2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D303-B837-4F6F-A990-5695EA8F6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52FEE-568C-44A6-984D-DE35CA57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418"/>
            <a:ext cx="12192000" cy="53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8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B85D-A71A-484F-AB8A-539A06A2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9037-0B3C-40D7-9D92-D81B902A9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AC5D6-7F4F-4CE0-B225-30B4C6CA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933"/>
            <a:ext cx="12192000" cy="634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FEA44-213B-4394-B6A1-D2241429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FDD1B-635C-40BD-A379-6A3DBDB8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983"/>
            <a:ext cx="12192000" cy="60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9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0BF0-30E1-401B-8857-1E7B0D324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8FB50-D621-4995-BF73-496223C8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425"/>
            <a:ext cx="12192000" cy="59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27</Words>
  <Application>Microsoft Office PowerPoint</Application>
  <PresentationFormat>Widescreen</PresentationFormat>
  <Paragraphs>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Bahnschrift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faculty67</dc:creator>
  <cp:lastModifiedBy>faculty67</cp:lastModifiedBy>
  <cp:revision>25</cp:revision>
  <dcterms:created xsi:type="dcterms:W3CDTF">2022-03-11T09:53:24Z</dcterms:created>
  <dcterms:modified xsi:type="dcterms:W3CDTF">2022-03-14T00:10:43Z</dcterms:modified>
</cp:coreProperties>
</file>